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56" r:id="rId3"/>
    <p:sldId id="257" r:id="rId4"/>
    <p:sldId id="269" r:id="rId5"/>
    <p:sldId id="258" r:id="rId6"/>
    <p:sldId id="270" r:id="rId7"/>
    <p:sldId id="259" r:id="rId8"/>
    <p:sldId id="271" r:id="rId9"/>
    <p:sldId id="260" r:id="rId10"/>
    <p:sldId id="273" r:id="rId11"/>
    <p:sldId id="262" r:id="rId12"/>
    <p:sldId id="261" r:id="rId13"/>
    <p:sldId id="272" r:id="rId14"/>
    <p:sldId id="263" r:id="rId15"/>
    <p:sldId id="264" r:id="rId16"/>
    <p:sldId id="274" r:id="rId17"/>
    <p:sldId id="265" r:id="rId18"/>
    <p:sldId id="275" r:id="rId19"/>
    <p:sldId id="266" r:id="rId20"/>
    <p:sldId id="267" r:id="rId21"/>
    <p:sldId id="276" r:id="rId22"/>
  </p:sldIdLst>
  <p:sldSz cx="12192000" cy="6858000"/>
  <p:notesSz cx="6858000" cy="9144000"/>
  <p:embeddedFontLst>
    <p:embeddedFont>
      <p:font typeface="210 Daylight R" panose="02020603020101020101" pitchFamily="18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DXMSubtitlesStd Medium" panose="02020600000000000000" pitchFamily="18" charset="-127"/>
      <p:regular r:id="rId31"/>
    </p:embeddedFont>
    <p:embeddedFont>
      <p:font typeface="Malgun Gothic" panose="020B0503020000020004" pitchFamily="34" charset="-127"/>
      <p:regular r:id="rId32"/>
      <p:bold r:id="rId33"/>
    </p:embeddedFont>
    <p:embeddedFont>
      <p:font typeface="Malgun Gothic" panose="020B0503020000020004" pitchFamily="34" charset="-127"/>
      <p:regular r:id="rId32"/>
      <p:bold r:id="rId3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4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A83AF-9DC4-44C5-B4C0-78EAED83F43D}" type="datetimeFigureOut">
              <a:rPr lang="ko-KR" altLang="en-US" smtClean="0"/>
              <a:t>2021. 5. 20.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E7BD3-2CFC-46CA-88FA-4379859DBC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1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0071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73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04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03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23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29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466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71ad3138e_6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b71ad3138e_6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48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AFA5A-C3D8-2146-96C0-59D80D55A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4337CA-0758-A448-85C7-3715E7D51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73843-AC70-F249-AFA5-0A202757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8E66F-0571-AA43-BD12-D32CA792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52F2DF-D59D-0E48-80E6-A79758DC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9451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D1260-B4F0-8F4D-A793-823E20CF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79852-DE58-174B-A4D8-3BEC8392A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8F6F6-4795-F14E-B22D-05CFED74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3F1AE-55FF-F940-8B08-2B391AA8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216A61-1305-164A-8B86-BBFF1834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2704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E9B2E6-DB79-1E49-8E63-F7B896D43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15E079-D616-0440-8520-980216089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2A17F-3D93-CE42-8FD2-2382596F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9298D-BEF8-D842-80B7-44BECFE09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1E6E7B-5F07-ED4A-8E62-A3811575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24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4DBF5-6915-9941-8EE0-821E42BF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620DD-66E6-564A-AAF9-BAE440673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73751-FDEA-504C-ABDC-A14675A0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C442D-D701-614A-813A-EA56C5FB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220BA-ABF7-FB4A-A894-BD576BBC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309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D698D-8B66-2141-BAE4-22D8285A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B0471-9353-5F42-8B08-4AE1AF2C0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0F145-BE1E-9940-8651-E43FA807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BB8640-634C-DA45-91EF-BABD3A55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E4B82-95EF-B446-9EE9-155AD045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991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F4599-DC79-2549-AA98-50FBF657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3B673-EDFB-4941-B1A4-71BD62E03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9395B6-5B4C-CC43-9E6F-2E5EF98DE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43577C-2658-0E40-8085-873433A8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857CB2-49F0-284F-9335-0E5FA061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46AA9-25D2-E648-BA67-3319D3C4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65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02414-96DD-984F-9E35-DE0BA73B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2DA71-C7FD-E74C-87FC-6A4BD7BF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BF7041-4FA0-F046-BB15-41C58D8B0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677D3F-C3D5-7941-A9FE-99779E68B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DFD538-8F2E-BB4E-9850-355CCEC59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C0B2DF-B3B7-E74E-8BFD-B2FCA85F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1BD388-ECDE-1D47-BE35-B8CAF8A8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B2654B-D0B5-004E-8778-69526802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66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23443-6655-B448-B75C-0067D7AF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6D74E-46C5-6C46-8013-BB061BF4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C8031C-6928-EB49-AC21-2F19F866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2E83C2-0DA5-514F-B238-14196629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325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75D9BB-BAF5-174B-92FD-292FAA76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F37BA6-9770-0B4F-B4BA-E7E98117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D17D1-484D-E944-BB39-E9BE41208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6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A8BFC-D573-4943-ADEA-4191A4AE4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7F211-92CC-8345-8C0A-FB0EDEA43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8547-CE77-7440-A74C-33955DC7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29F7DF-B154-E244-8D68-6EB2CACF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094010-B9C9-2F4B-A667-A76E76C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78B3BB-3B94-D742-A8B7-9BCA323C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812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789BE-DDA2-E04A-B6E4-DFDFC0216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AD7587-AC80-914D-A987-CC9001621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09DE63-5676-1548-8148-8539CE9FC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7F446B-AB56-B54C-B3C5-FFE3FB8A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E29C42-4F8A-6844-87B6-585F88A6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3B596F-C834-AC4C-A366-C923C24EE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79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DA76C2-CA28-204D-B95A-519CE289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4A7CF1-1459-2144-ADAB-ADC4A9B5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01209-D724-4D4F-92DB-C98C50058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2DC59-791E-4642-B98A-16CB9186A4C1}" type="datetimeFigureOut">
              <a:rPr kumimoji="1" lang="ko-Kore-KR" altLang="en-US" smtClean="0"/>
              <a:t>2021. 5. 20.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8FF98-3A09-7549-914F-C69432CB7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7BFC8-8AF3-3240-B3CD-CEB5E13B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B81E-AAD3-C344-AAA6-528ECFFDCC2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386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30D9D1-D23C-844D-886F-2966EFCADC19}"/>
              </a:ext>
            </a:extLst>
          </p:cNvPr>
          <p:cNvSpPr/>
          <p:nvPr/>
        </p:nvSpPr>
        <p:spPr>
          <a:xfrm>
            <a:off x="0" y="248928"/>
            <a:ext cx="152746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D7E07-3C3B-2642-B45E-34671A33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324840"/>
            <a:ext cx="9893300" cy="4914900"/>
          </a:xfrm>
          <a:prstGeom prst="rect">
            <a:avLst/>
          </a:prstGeom>
          <a:effectLst>
            <a:outerShdw blurRad="228600" sx="101000" sy="101000" algn="ctr" rotWithShape="0">
              <a:prstClr val="black">
                <a:alpha val="9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9810D-1C4B-5949-9174-6B438A344124}"/>
              </a:ext>
            </a:extLst>
          </p:cNvPr>
          <p:cNvSpPr txBox="1"/>
          <p:nvPr/>
        </p:nvSpPr>
        <p:spPr>
          <a:xfrm>
            <a:off x="591820" y="24892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spc="300" dirty="0"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구조도</a:t>
            </a:r>
            <a:endParaRPr lang="en-US" altLang="ko-Kore-KR" b="1" spc="300" dirty="0"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07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1856755627"/>
              </p:ext>
            </p:extLst>
          </p:nvPr>
        </p:nvGraphicFramePr>
        <p:xfrm>
          <a:off x="753939" y="1909924"/>
          <a:ext cx="10554574" cy="17479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버튼을 눌렀을 때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시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화면에 그림 그리기 가능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74725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미디어 파일 첨부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생성 시 파일 첨부를 할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직접 사진촬영 혹은 갤러리에서 선택하여 첨부 가능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파일 첨부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136792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1311445492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ArActivity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DrawActivity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ist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38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C38428-8357-AA45-8106-7E79214A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2233580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3.1.1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사진 </a:t>
                      </a: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미리보기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ArActivity</a:t>
                      </a:r>
                      <a:r>
                        <a:rPr lang="en-US" altLang="ko-Kore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DrawActivity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181004"/>
              </p:ext>
            </p:extLst>
          </p:nvPr>
        </p:nvGraphicFramePr>
        <p:xfrm>
          <a:off x="4787756" y="1341384"/>
          <a:ext cx="6981332" cy="307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찍거나 선택한 이미지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다시 찍기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65209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사용하기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3.2.0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75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47583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카메라로 찍거나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갤러리에서 선택한 사진이 화면에 뜸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1140768" y="89702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2523993" y="531546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1152915" y="531546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78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6D902F-4FDA-5846-9B98-89673169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152" y="2478232"/>
            <a:ext cx="1948886" cy="2091444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2DE4A8-C7F2-0944-AF91-2D7E37DD5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23"/>
          <a:stretch/>
        </p:blipFill>
        <p:spPr>
          <a:xfrm>
            <a:off x="563992" y="72736"/>
            <a:ext cx="2406800" cy="67437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12429"/>
              </p:ext>
            </p:extLst>
          </p:nvPr>
        </p:nvGraphicFramePr>
        <p:xfrm>
          <a:off x="5639111" y="132300"/>
          <a:ext cx="6268170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7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3.2.0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</a:t>
                      </a:r>
                      <a:r>
                        <a:rPr lang="en-US" altLang="ko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</a:t>
                      </a:r>
                      <a:r>
                        <a:rPr lang="en-US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r>
                        <a:rPr lang="en-US" altLang="ko-Kore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alt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CreateCapsule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729540"/>
              </p:ext>
            </p:extLst>
          </p:nvPr>
        </p:nvGraphicFramePr>
        <p:xfrm>
          <a:off x="5639111" y="871338"/>
          <a:ext cx="6268171" cy="5852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3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뒤로 가기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1.</a:t>
                      </a: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제목 입력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장소 입력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오픈 일 지정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태그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{5-2}</a:t>
                      </a:r>
                      <a:endParaRPr sz="14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5-1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태그 취소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50596"/>
                  </a:ext>
                </a:extLst>
              </a:tr>
              <a:tr h="30480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5-2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태그 선택 창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Dialog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521764"/>
                  </a:ext>
                </a:extLst>
              </a:tr>
              <a:tr h="2743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 뷰어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ViewPager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310551"/>
                  </a:ext>
                </a:extLst>
              </a:tr>
              <a:tr h="2438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6-1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 수 보이기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Indicator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78337"/>
                  </a:ext>
                </a:extLst>
              </a:tr>
              <a:tr h="2133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6-2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 추가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SwipeLayout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02668"/>
                  </a:ext>
                </a:extLst>
              </a:tr>
              <a:tr h="1828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7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내용 입력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767686"/>
                  </a:ext>
                </a:extLst>
              </a:tr>
              <a:tr h="1524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8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오늘의 음악 입력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205003"/>
                  </a:ext>
                </a:extLst>
              </a:tr>
              <a:tr h="1219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9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765613"/>
                  </a:ext>
                </a:extLst>
              </a:tr>
              <a:tr h="1219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공유 알림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FCM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push message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63949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WITH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(5)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를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클릭하면 친구 선택 다이얼로그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(5-2)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등장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뷰페이저를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스와이프하면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사진 추가 버튼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(6-2)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등장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시 핸드폰 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push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알림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(10)</a:t>
                      </a: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347064" y="72736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2811873" y="180801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4B36094-C3FF-9A43-B626-737C70A9874A}"/>
              </a:ext>
            </a:extLst>
          </p:cNvPr>
          <p:cNvSpPr/>
          <p:nvPr/>
        </p:nvSpPr>
        <p:spPr>
          <a:xfrm>
            <a:off x="347064" y="509154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2E458E-D6B6-0A4F-BCB1-85DE3C0C7303}"/>
              </a:ext>
            </a:extLst>
          </p:cNvPr>
          <p:cNvSpPr/>
          <p:nvPr/>
        </p:nvSpPr>
        <p:spPr>
          <a:xfrm>
            <a:off x="347064" y="945572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C442E33-3CEE-CA44-8AAE-F1D7411D8844}"/>
              </a:ext>
            </a:extLst>
          </p:cNvPr>
          <p:cNvSpPr/>
          <p:nvPr/>
        </p:nvSpPr>
        <p:spPr>
          <a:xfrm>
            <a:off x="347064" y="138199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8B324D-9445-E44F-8F60-43E1B2F33AA1}"/>
              </a:ext>
            </a:extLst>
          </p:cNvPr>
          <p:cNvSpPr/>
          <p:nvPr/>
        </p:nvSpPr>
        <p:spPr>
          <a:xfrm>
            <a:off x="347064" y="180801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6E9743B-F71C-CB4A-B341-F31A5B0434CD}"/>
              </a:ext>
            </a:extLst>
          </p:cNvPr>
          <p:cNvSpPr/>
          <p:nvPr/>
        </p:nvSpPr>
        <p:spPr>
          <a:xfrm>
            <a:off x="347064" y="227560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6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DB0D67-881A-7A41-9E3A-E9B3F74C0FA5}"/>
              </a:ext>
            </a:extLst>
          </p:cNvPr>
          <p:cNvSpPr/>
          <p:nvPr/>
        </p:nvSpPr>
        <p:spPr>
          <a:xfrm>
            <a:off x="347064" y="4759036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7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20B801-2DA0-1B45-9417-1CBBAD0B015B}"/>
              </a:ext>
            </a:extLst>
          </p:cNvPr>
          <p:cNvSpPr/>
          <p:nvPr/>
        </p:nvSpPr>
        <p:spPr>
          <a:xfrm>
            <a:off x="347064" y="5777345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8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50A600-5BF3-DE43-BEB5-D89D167937AE}"/>
              </a:ext>
            </a:extLst>
          </p:cNvPr>
          <p:cNvSpPr/>
          <p:nvPr/>
        </p:nvSpPr>
        <p:spPr>
          <a:xfrm>
            <a:off x="347064" y="627610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9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A4377E-D5EC-1E4D-B821-4935321775CE}"/>
              </a:ext>
            </a:extLst>
          </p:cNvPr>
          <p:cNvSpPr txBox="1"/>
          <p:nvPr/>
        </p:nvSpPr>
        <p:spPr>
          <a:xfrm>
            <a:off x="2761111" y="1818409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5-1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9B2FB31-0429-CA4D-85EE-860A9F86EB0E}"/>
              </a:ext>
            </a:extLst>
          </p:cNvPr>
          <p:cNvSpPr/>
          <p:nvPr/>
        </p:nvSpPr>
        <p:spPr>
          <a:xfrm>
            <a:off x="1874528" y="438496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CF3E36-8A8D-604F-B0AF-2A2EF5032FC7}"/>
              </a:ext>
            </a:extLst>
          </p:cNvPr>
          <p:cNvSpPr txBox="1"/>
          <p:nvPr/>
        </p:nvSpPr>
        <p:spPr>
          <a:xfrm>
            <a:off x="1816897" y="4395492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6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</a:t>
            </a:r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B3BA9D6-D579-5448-A41B-CD2B1DD1946A}"/>
              </a:ext>
            </a:extLst>
          </p:cNvPr>
          <p:cNvSpPr/>
          <p:nvPr/>
        </p:nvSpPr>
        <p:spPr>
          <a:xfrm>
            <a:off x="4420301" y="365760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5DA28D-D02C-494E-B3C3-8801DE830EFB}"/>
              </a:ext>
            </a:extLst>
          </p:cNvPr>
          <p:cNvSpPr txBox="1"/>
          <p:nvPr/>
        </p:nvSpPr>
        <p:spPr>
          <a:xfrm>
            <a:off x="4362670" y="3668129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6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</a:t>
            </a:r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88CD5AC-B5A5-FF45-93C5-248593AD3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1" t="23011" r="8286" b="25841"/>
          <a:stretch/>
        </p:blipFill>
        <p:spPr>
          <a:xfrm>
            <a:off x="3538210" y="259396"/>
            <a:ext cx="1567768" cy="2126186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2FAA2248-2887-AD47-BFF7-91336790AE7A}"/>
              </a:ext>
            </a:extLst>
          </p:cNvPr>
          <p:cNvSpPr/>
          <p:nvPr/>
        </p:nvSpPr>
        <p:spPr>
          <a:xfrm>
            <a:off x="3310635" y="84625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073ABF-95E9-C042-9F20-B5A092AEE7A8}"/>
              </a:ext>
            </a:extLst>
          </p:cNvPr>
          <p:cNvSpPr txBox="1"/>
          <p:nvPr/>
        </p:nvSpPr>
        <p:spPr>
          <a:xfrm>
            <a:off x="3259873" y="95016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5-2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99067AC-01D3-8243-8730-E199F4457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580" b="47727"/>
          <a:stretch/>
        </p:blipFill>
        <p:spPr>
          <a:xfrm>
            <a:off x="3258939" y="5681160"/>
            <a:ext cx="2096462" cy="917444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E0A85BDC-7146-B745-9CF1-90FA3550F6BC}"/>
              </a:ext>
            </a:extLst>
          </p:cNvPr>
          <p:cNvSpPr/>
          <p:nvPr/>
        </p:nvSpPr>
        <p:spPr>
          <a:xfrm>
            <a:off x="3090264" y="545522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8CB4E5-EF45-8141-9239-6FEFB90D6073}"/>
              </a:ext>
            </a:extLst>
          </p:cNvPr>
          <p:cNvSpPr txBox="1"/>
          <p:nvPr/>
        </p:nvSpPr>
        <p:spPr>
          <a:xfrm>
            <a:off x="3065417" y="5455227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10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03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171355142"/>
              </p:ext>
            </p:extLst>
          </p:nvPr>
        </p:nvGraphicFramePr>
        <p:xfrm>
          <a:off x="753939" y="1909924"/>
          <a:ext cx="10554574" cy="21667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만들기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유저가 캡슐을 만드는 상세페이지로 진입하여 캡슐을 만듦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캡슐이 만들어지고 지도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카메라에 등록됨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</a:t>
                      </a:r>
                      <a:b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</a:b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나에게 캡슐 생성 알람이 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 캡슐 만들기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만들기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친구를 태그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유저가 캡슐을 만드는 상세페이지로 진입하여 캡슐을 만듦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캡슐이 만들어지고 지도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카메라에 등록됨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친구에게 알림 메세지가 자동으로 전송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 캡슐 만들고 공유하기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74725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3890720755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</a:t>
                      </a:r>
                      <a:endParaRPr lang="ko-KR" alt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3.2.0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ArActivity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CreateCapsuleActivity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L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ist</a:t>
            </a:r>
            <a:endParaRPr sz="1600" b="1" dirty="0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9622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E18091-9AC9-BD4F-BE06-C0AD33E80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318414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오픈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</a:t>
                      </a:r>
                      <a:r>
                        <a:rPr lang="en-US" altLang="ko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</a:t>
                      </a: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r>
                        <a:rPr lang="en-US" altLang="ko-Kore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alt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CapsuleDetail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095257"/>
              </p:ext>
            </p:extLst>
          </p:nvPr>
        </p:nvGraphicFramePr>
        <p:xfrm>
          <a:off x="4787756" y="1341384"/>
          <a:ext cx="6981332" cy="3505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6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361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뒤로 가기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디데이 날짜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65209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제목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생성일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장소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그날의 음악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내용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비디오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ViewPager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태그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251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5059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뷰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페이저를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스와이프하며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이미지감상</a:t>
                      </a: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844697" y="58972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2258632" y="192803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5987C7-0BAF-6E47-9471-5FF50A7308FF}"/>
              </a:ext>
            </a:extLst>
          </p:cNvPr>
          <p:cNvSpPr/>
          <p:nvPr/>
        </p:nvSpPr>
        <p:spPr>
          <a:xfrm>
            <a:off x="3236159" y="309011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C76123-B3F2-1F4C-ABA3-AC26068EEAD9}"/>
              </a:ext>
            </a:extLst>
          </p:cNvPr>
          <p:cNvSpPr/>
          <p:nvPr/>
        </p:nvSpPr>
        <p:spPr>
          <a:xfrm>
            <a:off x="3722666" y="5770735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3542061" y="74268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72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BE58D9-3B12-4C49-871D-CBCC83780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3882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049662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목록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MainActivity</a:t>
                      </a:r>
                      <a:r>
                        <a:rPr lang="en-US" altLang="ko-Kore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alt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Friends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Fragment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31199"/>
              </p:ext>
            </p:extLst>
          </p:nvPr>
        </p:nvGraphicFramePr>
        <p:xfrm>
          <a:off x="4787756" y="1341384"/>
          <a:ext cx="6981332" cy="2499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새 친구 검색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TextInputEditText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{1-1}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검색 다이얼로그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Dialog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08492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멤버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GridView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각 친구를 클릭하면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해당 친구와 공유한 캡슐 목록화면으로 이동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3397990" y="112608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120116" y="199590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2BA846-F125-0D48-ABF2-4D9983EB9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0" b="17122"/>
          <a:stretch/>
        </p:blipFill>
        <p:spPr>
          <a:xfrm>
            <a:off x="3088512" y="3611548"/>
            <a:ext cx="2014155" cy="3132152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0F67D4F-CF37-FC4A-9042-2EDBCCC3E06E}"/>
              </a:ext>
            </a:extLst>
          </p:cNvPr>
          <p:cNvSpPr/>
          <p:nvPr/>
        </p:nvSpPr>
        <p:spPr>
          <a:xfrm>
            <a:off x="2878061" y="3525875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5BB719-DB35-5641-BB59-846910D41309}"/>
              </a:ext>
            </a:extLst>
          </p:cNvPr>
          <p:cNvSpPr txBox="1"/>
          <p:nvPr/>
        </p:nvSpPr>
        <p:spPr>
          <a:xfrm>
            <a:off x="2815498" y="3533027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-1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9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1808718965"/>
              </p:ext>
            </p:extLst>
          </p:nvPr>
        </p:nvGraphicFramePr>
        <p:xfrm>
          <a:off x="753939" y="1909924"/>
          <a:ext cx="10554574" cy="2905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검색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사용자가 검색 창에 친구를 검색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친구가 검색됨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검색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친구가 아닐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검색된 친구의 프로필을 확인 후 추가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프로필을 확인 후 친구</a:t>
                      </a:r>
                      <a:r>
                        <a:rPr lang="ko-KR" altLang="en-US" sz="1600" baseline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친구일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검색된 친구의 프로필을 확인 후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 등록된 친구는 추가가 되지 않음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추가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74725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친구와 공유된 캡슐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친구프로필을 눌러 공유된 목록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친구와 공유한 목록이 나옴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공유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136792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346992950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 목록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MainActivity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FriendsFragment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L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ist</a:t>
            </a:r>
            <a:endParaRPr sz="1600" b="1" dirty="0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029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218121-41BF-9343-B7D1-CB51AE48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61087"/>
              </p:ext>
            </p:extLst>
          </p:nvPr>
        </p:nvGraphicFramePr>
        <p:xfrm>
          <a:off x="4787756" y="540000"/>
          <a:ext cx="692090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3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 캡슐 목록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Friends</a:t>
                      </a: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Fragment</a:t>
                      </a:r>
                      <a:r>
                        <a:rPr lang="ko-KR" alt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-&gt;</a:t>
                      </a:r>
                      <a:r>
                        <a:rPr lang="ko-KR" alt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FriendsDetail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696446"/>
              </p:ext>
            </p:extLst>
          </p:nvPr>
        </p:nvGraphicFramePr>
        <p:xfrm>
          <a:off x="4787756" y="1341384"/>
          <a:ext cx="6981332" cy="307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뒤로 가기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프로필 사진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08492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닉네임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계정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 캡슐 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RecyclerView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235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1677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해당 캡슐을 오픈 할 수 있으면 자물쇠가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열려있음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공유한 캡슐 목록을 클릭하면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해당 캡슐의 위치를 파악할 수 있음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875962" y="570345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2572159" y="121058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0F67D4F-CF37-FC4A-9042-2EDBCCC3E06E}"/>
              </a:ext>
            </a:extLst>
          </p:cNvPr>
          <p:cNvSpPr/>
          <p:nvPr/>
        </p:nvSpPr>
        <p:spPr>
          <a:xfrm>
            <a:off x="875962" y="2881639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E51722D-210F-C842-8BFA-E8C7946ACE16}"/>
              </a:ext>
            </a:extLst>
          </p:cNvPr>
          <p:cNvSpPr/>
          <p:nvPr/>
        </p:nvSpPr>
        <p:spPr>
          <a:xfrm>
            <a:off x="2686459" y="2260062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47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3186578836"/>
              </p:ext>
            </p:extLst>
          </p:nvPr>
        </p:nvGraphicFramePr>
        <p:xfrm>
          <a:off x="753939" y="1909924"/>
          <a:ext cx="10572528" cy="11689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친구와 공유된 캡슐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친구프로필을 눌러 공유된 목록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친구와 공유한 캡슐목록이 나옴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공유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2556069008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 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 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친구와 공유된 캡슐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5.1.0</a:t>
                      </a:r>
                      <a:endParaRPr sz="1600" b="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FriendsFragment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FriendsDetailActivity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ist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217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7155DA-6EDE-E948-BD49-22A097B9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474504"/>
              </p:ext>
            </p:extLst>
          </p:nvPr>
        </p:nvGraphicFramePr>
        <p:xfrm>
          <a:off x="4787756" y="540000"/>
          <a:ext cx="692090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3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8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5.1.1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 캡슐 위치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FriendsDetail</a:t>
                      </a: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r>
                        <a:rPr lang="ko-KR" alt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-&gt;</a:t>
                      </a:r>
                      <a:r>
                        <a:rPr lang="ko-KR" alt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PlaceActivity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1359073"/>
              </p:ext>
            </p:extLst>
          </p:nvPr>
        </p:nvGraphicFramePr>
        <p:xfrm>
          <a:off x="4787756" y="1341384"/>
          <a:ext cx="6981332" cy="24079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뒤로 가기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1.</a:t>
                      </a: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위치 </a:t>
                      </a: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표시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Marker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08492"/>
                  </a:ext>
                </a:extLst>
              </a:tr>
              <a:tr h="2235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1677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해당 캡슐의 위치에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마커가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표시 되어있음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875962" y="627666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921199" y="312309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16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091838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0.0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스플래시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Run -&gt; </a:t>
                      </a:r>
                      <a:r>
                        <a:rPr 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Splash 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7C1E1D8-45DE-3841-A596-4C8EB42E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8591"/>
            <a:ext cx="2763368" cy="6140818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179392"/>
              </p:ext>
            </p:extLst>
          </p:nvPr>
        </p:nvGraphicFramePr>
        <p:xfrm>
          <a:off x="4787756" y="1341384"/>
          <a:ext cx="6981332" cy="3078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로고 이미지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2487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어플리케이션을 실행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(Run)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하면 처음으로 뜨는 화면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초간 대기 후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자동으로 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‘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로그인 화면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’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으로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이동</a:t>
                      </a: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1428107" y="272770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36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9C5B4E-D521-834B-BC96-6E08EE247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034270"/>
              </p:ext>
            </p:extLst>
          </p:nvPr>
        </p:nvGraphicFramePr>
        <p:xfrm>
          <a:off x="6373753" y="579924"/>
          <a:ext cx="5395333" cy="914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1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8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스토리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MainActivity</a:t>
                      </a:r>
                      <a:r>
                        <a:rPr lang="en-US" altLang="ko-Kore-KR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altLang="ko-Kore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StoryFragment</a:t>
                      </a:r>
                      <a:endParaRPr lang="en-US" altLang="ko-Kore-KR"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6738671"/>
              </p:ext>
            </p:extLst>
          </p:nvPr>
        </p:nvGraphicFramePr>
        <p:xfrm>
          <a:off x="6373752" y="1621269"/>
          <a:ext cx="5395334" cy="2743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0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963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총 캡슐 개수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TextView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연도별 캡슐 개수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Spinner, </a:t>
                      </a: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MPChart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08492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 캡슐 목록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RecyclerView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5.1.1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공유 캡슐 목록을 클릭하면 해당 캡슐의 위치가 표시된 지도화면으로 이동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2242564" y="163166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981505" y="3534902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23C581-356E-E049-BE5F-936231D29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974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92B492C-418C-5A46-BC68-11A8DD354318}"/>
              </a:ext>
            </a:extLst>
          </p:cNvPr>
          <p:cNvSpPr/>
          <p:nvPr/>
        </p:nvSpPr>
        <p:spPr>
          <a:xfrm>
            <a:off x="5790098" y="88418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673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887347017"/>
              </p:ext>
            </p:extLst>
          </p:nvPr>
        </p:nvGraphicFramePr>
        <p:xfrm>
          <a:off x="753939" y="1909924"/>
          <a:ext cx="10554574" cy="22356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유저의 활동 기록 확인</a:t>
                      </a:r>
                      <a:endParaRPr 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유저가 하단 네비게이션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“STORY”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를 눌렀을 때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캡슐의 총 개수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연도별 캡슐 개수 그래프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목록이 나타남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목록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오픈 날짜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생성 시 오픈 날짜를 지정했을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목록에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D-Day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가 표시되고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오픈 날짜일 때는 자물쇠 열림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오픈 날짜가 아닐 때 자물쇠 잠금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이미지 표시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목록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74725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2989011988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스토리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MainActivity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StoryFragment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L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ist</a:t>
            </a:r>
            <a:endParaRPr sz="1600" b="1" dirty="0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439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2552C-B0BD-EE41-87C8-D687B6E6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4209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859322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로그인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Run -&gt; Splash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-&gt;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Login</a:t>
                      </a: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295933"/>
              </p:ext>
            </p:extLst>
          </p:nvPr>
        </p:nvGraphicFramePr>
        <p:xfrm>
          <a:off x="4787756" y="1341384"/>
          <a:ext cx="6981332" cy="2164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로고 이미지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로그인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카카오로그인버튼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(2)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을 클릭하면 로그인 할 수 있는 페이지로 이동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1294543" y="146398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099334" y="494692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4980BE-2A4D-CB45-A176-20A0FDDE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03" y="3937105"/>
            <a:ext cx="2142806" cy="4761789"/>
          </a:xfrm>
          <a:prstGeom prst="rect">
            <a:avLst/>
          </a:prstGeom>
          <a:effectLst>
            <a:outerShdw blurRad="150564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56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132152704"/>
              </p:ext>
            </p:extLst>
          </p:nvPr>
        </p:nvGraphicFramePr>
        <p:xfrm>
          <a:off x="753939" y="1909924"/>
          <a:ext cx="10554574" cy="19229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2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로그인 버튼 누르기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회원이 아닐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사용자가 카카오 로그인 정보를 입력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리소스 서버에서 정보를 가져와서 이메일과 함께 자동 가입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회원가입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로그인 버튼 누르기</a:t>
                      </a:r>
                      <a:endParaRPr lang="ko-KR" alt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회원일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사용자가 카카오 로그인 정보를 입력</a:t>
                      </a:r>
                      <a:endParaRPr lang="ko-KR" alt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카카오 </a:t>
                      </a:r>
                      <a:r>
                        <a:rPr lang="en-US" altLang="ko-KR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api</a:t>
                      </a:r>
                      <a:r>
                        <a:rPr lang="ko-KR" altLang="en-US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에서 회원 확인 후 로그인 인증 성공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로그인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424368148"/>
              </p:ext>
            </p:extLst>
          </p:nvPr>
        </p:nvGraphicFramePr>
        <p:xfrm>
          <a:off x="358140" y="532800"/>
          <a:ext cx="11346175" cy="7010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로그인 화면</a:t>
                      </a:r>
                      <a:endParaRPr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1.0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Run -&gt; Splash -&gt; </a:t>
                      </a:r>
                      <a:r>
                        <a:rPr lang="en-US" altLang="ko-KR" sz="1600" b="1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Login 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Check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ist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086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D00757E-0CDE-994A-A5BD-A49B787C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56400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284782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지도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MainActivity</a:t>
                      </a:r>
                      <a:r>
                        <a:rPr 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MapFragment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522231"/>
              </p:ext>
            </p:extLst>
          </p:nvPr>
        </p:nvGraphicFramePr>
        <p:xfrm>
          <a:off x="4787756" y="1341384"/>
          <a:ext cx="6981332" cy="4663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위치 </a:t>
                      </a: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표시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Marker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미리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보기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865209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줌 인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줌 아웃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현재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위치로 이동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지도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bottomNav</a:t>
                      </a: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bottomNav</a:t>
                      </a: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button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251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Friends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bottomNav</a:t>
                      </a: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button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50596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7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Story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bottomNav</a:t>
                      </a: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button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75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47583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캡슐이 있는 위치에 돌고래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마커가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위치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돌고래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마커를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클릭하면 캡슐 내용 </a:t>
                      </a:r>
                      <a:r>
                        <a:rPr lang="ko-KR" altLang="en-US" sz="1600" spc="3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미리보기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창이 뜸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(1-1)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하단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Nav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버튼을 클릭하여 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‘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지도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/AR/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친구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스토리로 이동</a:t>
                      </a: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1956731" y="235081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987817" y="507647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6157F80-68AC-6F44-AAC6-57E79382698A}"/>
              </a:ext>
            </a:extLst>
          </p:cNvPr>
          <p:cNvSpPr/>
          <p:nvPr/>
        </p:nvSpPr>
        <p:spPr>
          <a:xfrm>
            <a:off x="3325623" y="90467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5987C7-0BAF-6E47-9471-5FF50A7308FF}"/>
              </a:ext>
            </a:extLst>
          </p:cNvPr>
          <p:cNvSpPr/>
          <p:nvPr/>
        </p:nvSpPr>
        <p:spPr>
          <a:xfrm>
            <a:off x="966383" y="598991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C76123-B3F2-1F4C-ABA3-AC26068EEAD9}"/>
              </a:ext>
            </a:extLst>
          </p:cNvPr>
          <p:cNvSpPr/>
          <p:nvPr/>
        </p:nvSpPr>
        <p:spPr>
          <a:xfrm>
            <a:off x="1650829" y="600134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11B8C13-EAC0-624B-98BA-AA589273FA31}"/>
              </a:ext>
            </a:extLst>
          </p:cNvPr>
          <p:cNvSpPr/>
          <p:nvPr/>
        </p:nvSpPr>
        <p:spPr>
          <a:xfrm>
            <a:off x="2335275" y="600134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6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0A2AF63-D417-454F-AF44-3F8B1E2982EA}"/>
              </a:ext>
            </a:extLst>
          </p:cNvPr>
          <p:cNvSpPr/>
          <p:nvPr/>
        </p:nvSpPr>
        <p:spPr>
          <a:xfrm>
            <a:off x="3019721" y="600134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7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3595786" y="2764651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2D38D-7D50-6B49-9DFD-3854119D706A}"/>
              </a:ext>
            </a:extLst>
          </p:cNvPr>
          <p:cNvSpPr txBox="1"/>
          <p:nvPr/>
        </p:nvSpPr>
        <p:spPr>
          <a:xfrm>
            <a:off x="3264470" y="915069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-1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979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3993883460"/>
              </p:ext>
            </p:extLst>
          </p:nvPr>
        </p:nvGraphicFramePr>
        <p:xfrm>
          <a:off x="753939" y="1909924"/>
          <a:ext cx="10554574" cy="24106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유저가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Map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페이지 사용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Map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에서 캡슐 조회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하단 네비게이션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“Map”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클릭했을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저장한 위치가 지도 위에 마커로 표시됨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유저의 현재 위치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(GPS)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가 지도 상에 고정되어 있음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지도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열기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캡슐이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개 이상 생성됐을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마커를 클릭했을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내용 미리보기 창 확인가능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정보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4023629343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지도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2.0</a:t>
                      </a: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MainActivity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MapFragment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600" b="0" i="0" u="none" strike="noStrike" cap="none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Arial"/>
                <a:sym typeface="Arial"/>
              </a:rPr>
            </a:br>
            <a:endParaRPr sz="1600" b="0" i="0" u="none" strike="noStrike" cap="none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L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ist</a:t>
            </a:r>
            <a:endParaRPr sz="1600" b="1" dirty="0">
              <a:solidFill>
                <a:schemeClr val="dk1"/>
              </a:solidFill>
              <a:latin typeface="210 Daylight R" panose="02020603020101020101" pitchFamily="18" charset="-127"/>
              <a:ea typeface="210 Daylight R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045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B50E7D-8A73-9342-A10C-C1A4C0095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60"/>
          <a:stretch/>
        </p:blipFill>
        <p:spPr>
          <a:xfrm>
            <a:off x="3586648" y="5217903"/>
            <a:ext cx="2764800" cy="1470837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16AF58-8091-D445-9E03-E6B8F3F4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13" y="365239"/>
            <a:ext cx="2764800" cy="61440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288869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MainActivity</a:t>
                      </a:r>
                      <a:r>
                        <a:rPr 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663284"/>
              </p:ext>
            </p:extLst>
          </p:nvPr>
        </p:nvGraphicFramePr>
        <p:xfrm>
          <a:off x="4787756" y="1341384"/>
          <a:ext cx="6981332" cy="341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뒤로 가기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6.0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찾기 안내 문구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주변 캡슐 수 </a:t>
                      </a:r>
                      <a:r>
                        <a:rPr lang="ko-KR" alt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메세지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Toast</a:t>
                      </a: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2514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5059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페이지를 열면 반경 </a:t>
                      </a:r>
                      <a:r>
                        <a:rPr lang="en-US" altLang="ko-KR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50m</a:t>
                      </a: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이내 캡슐 수를 보여줌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클릭하여 캡슐을 열 수 있음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921478" y="54000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079023" y="4598496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5987C7-0BAF-6E47-9471-5FF50A7308FF}"/>
              </a:ext>
            </a:extLst>
          </p:cNvPr>
          <p:cNvSpPr/>
          <p:nvPr/>
        </p:nvSpPr>
        <p:spPr>
          <a:xfrm>
            <a:off x="3586648" y="5800371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1794493" y="232823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FDEE31C-E66D-7647-92A4-5CD23BB3A5C4}"/>
              </a:ext>
            </a:extLst>
          </p:cNvPr>
          <p:cNvSpPr/>
          <p:nvPr/>
        </p:nvSpPr>
        <p:spPr>
          <a:xfrm>
            <a:off x="5758925" y="534288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oogle Shape;375;p38"/>
          <p:cNvGraphicFramePr/>
          <p:nvPr>
            <p:extLst>
              <p:ext uri="{D42A27DB-BD31-4B8C-83A1-F6EECF244321}">
                <p14:modId xmlns:p14="http://schemas.microsoft.com/office/powerpoint/2010/main" val="2398578599"/>
              </p:ext>
            </p:extLst>
          </p:nvPr>
        </p:nvGraphicFramePr>
        <p:xfrm>
          <a:off x="753939" y="1909924"/>
          <a:ext cx="10554574" cy="33247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970">
                  <a:extLst>
                    <a:ext uri="{9D8B030D-6E8A-4147-A177-3AD203B41FA5}">
                      <a16:colId xmlns:a16="http://schemas.microsoft.com/office/drawing/2014/main" val="2830316290"/>
                    </a:ext>
                  </a:extLst>
                </a:gridCol>
                <a:gridCol w="1625251">
                  <a:extLst>
                    <a:ext uri="{9D8B030D-6E8A-4147-A177-3AD203B41FA5}">
                      <a16:colId xmlns:a16="http://schemas.microsoft.com/office/drawing/2014/main" val="4225896789"/>
                    </a:ext>
                  </a:extLst>
                </a:gridCol>
              </a:tblGrid>
              <a:tr h="414987"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No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Given#2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W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Then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수행결과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관련 </a:t>
                      </a:r>
                      <a:r>
                        <a:rPr lang="en-US" alt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TASK(JIRA)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8725" marB="187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카메라를 사용해서 캡슐 찾기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유저가 하단 네비게이션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“AR Camera”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클릭했을 때</a:t>
                      </a: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반경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50m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이내의 캡슐이 감지되고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 출력됨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 캡슐</a:t>
                      </a:r>
                      <a:r>
                        <a:rPr lang="ko-KR" altLang="en-US" sz="1600" baseline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찾기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323341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버튼을 눌렀을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생성할 수 있음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(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제목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장소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미디어 파일 등 첨부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)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로 캡슐 생성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474725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생성 알림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생성했을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본인과 공유된 사람들에게 생성 알림이 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생성 알림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136792"/>
                  </a:ext>
                </a:extLst>
              </a:tr>
              <a:tr h="57899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클릭했을 때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캡슐의 상세 정보 확인 가능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오픈 날짜일 때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: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상세 정보 확인</a:t>
                      </a:r>
                      <a:endParaRPr lang="en-US" altLang="ko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오픈 날짜 아닐 때 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: </a:t>
                      </a:r>
                      <a:r>
                        <a:rPr lang="ko-KR" alt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블러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처리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PASS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 확인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37450" marR="37450" marT="11225" marB="11225" anchor="ctr"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07284"/>
                  </a:ext>
                </a:extLst>
              </a:tr>
            </a:tbl>
          </a:graphicData>
        </a:graphic>
      </p:graphicFrame>
      <p:sp>
        <p:nvSpPr>
          <p:cNvPr id="311" name="Google Shape;311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3" name="Google Shape;313;p31"/>
          <p:cNvGraphicFramePr/>
          <p:nvPr>
            <p:extLst>
              <p:ext uri="{D42A27DB-BD31-4B8C-83A1-F6EECF244321}">
                <p14:modId xmlns:p14="http://schemas.microsoft.com/office/powerpoint/2010/main" val="4103362437"/>
              </p:ext>
            </p:extLst>
          </p:nvPr>
        </p:nvGraphicFramePr>
        <p:xfrm>
          <a:off x="358140" y="532800"/>
          <a:ext cx="11346175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Page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title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ID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Path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0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MainActivity</a:t>
                      </a:r>
                      <a:r>
                        <a:rPr lang="en-US" altLang="ko-KR" sz="1600" b="0" i="0" u="none" strike="noStrike" cap="none" baseline="0" dirty="0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 -&gt; </a:t>
                      </a:r>
                      <a:r>
                        <a:rPr lang="en-US" altLang="ko-KR" sz="1600" b="1" i="0" u="none" strike="noStrike" cap="none" baseline="0" dirty="0" err="1">
                          <a:solidFill>
                            <a:schemeClr val="tx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  <a:cs typeface="+mn-cs"/>
                          <a:sym typeface="Arial"/>
                        </a:rPr>
                        <a:t>ArActivity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4" name="Google Shape;314;p31"/>
          <p:cNvSpPr/>
          <p:nvPr/>
        </p:nvSpPr>
        <p:spPr>
          <a:xfrm>
            <a:off x="1731963" y="181768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3511550" y="17907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376;p38"/>
          <p:cNvSpPr txBox="1"/>
          <p:nvPr/>
        </p:nvSpPr>
        <p:spPr>
          <a:xfrm>
            <a:off x="358140" y="1356153"/>
            <a:ext cx="169439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✔</a:t>
            </a:r>
            <a:r>
              <a:rPr lang="ko-KR" sz="1600" b="1" dirty="0" err="1">
                <a:solidFill>
                  <a:schemeClr val="dk1"/>
                </a:solidFill>
                <a:latin typeface="210 Daylight R" panose="02020603020101020101" pitchFamily="18" charset="-127"/>
                <a:ea typeface="210 Daylight R" panose="02020603020101020101" pitchFamily="18" charset="-127"/>
                <a:cs typeface="Malgun Gothic"/>
                <a:sym typeface="Malgun Gothic"/>
              </a:rPr>
              <a:t>Check</a:t>
            </a:r>
            <a:r>
              <a:rPr 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ko-KR" sz="18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ist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426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52B26E4-D272-6D4F-85B9-11E357EC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13" y="365239"/>
            <a:ext cx="2765340" cy="6145200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4" name="Google Shape;296;p30">
            <a:extLst>
              <a:ext uri="{FF2B5EF4-FFF2-40B4-BE49-F238E27FC236}">
                <a16:creationId xmlns:a16="http://schemas.microsoft.com/office/drawing/2014/main" id="{E7817B83-7C29-404F-A8C1-34353CECE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5352787"/>
              </p:ext>
            </p:extLst>
          </p:nvPr>
        </p:nvGraphicFramePr>
        <p:xfrm>
          <a:off x="4787756" y="540000"/>
          <a:ext cx="6981331" cy="670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5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ID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Page title</a:t>
                      </a:r>
                      <a:endParaRPr lang="en" altLang="ko-Kore-KR"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Screen</a:t>
                      </a:r>
                      <a:r>
                        <a:rPr 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</a:t>
                      </a: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Route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3.1.0</a:t>
                      </a:r>
                      <a:endParaRPr sz="1600" dirty="0">
                        <a:solidFill>
                          <a:srgbClr val="FF0000"/>
                        </a:solidFill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카메라 화면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ArActivity</a:t>
                      </a:r>
                      <a:r>
                        <a:rPr lang="en-US" sz="1600" b="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-&gt; </a:t>
                      </a:r>
                      <a:r>
                        <a:rPr lang="en-US" sz="1600" b="1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DrawActivity</a:t>
                      </a:r>
                      <a:endParaRPr sz="1600" b="1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Google Shape;296;p30">
            <a:extLst>
              <a:ext uri="{FF2B5EF4-FFF2-40B4-BE49-F238E27FC236}">
                <a16:creationId xmlns:a16="http://schemas.microsoft.com/office/drawing/2014/main" id="{C2E883FB-ED36-3440-92A8-49A0F0B9F4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38643"/>
              </p:ext>
            </p:extLst>
          </p:nvPr>
        </p:nvGraphicFramePr>
        <p:xfrm>
          <a:off x="4787756" y="1341384"/>
          <a:ext cx="6981332" cy="4755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422">
                  <a:extLst>
                    <a:ext uri="{9D8B030D-6E8A-4147-A177-3AD203B41FA5}">
                      <a16:colId xmlns:a16="http://schemas.microsoft.com/office/drawing/2014/main" val="22904628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No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Element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Type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Link</a:t>
                      </a:r>
                      <a:endParaRPr sz="1600" b="1" dirty="0">
                        <a:latin typeface="DXMSubtitlesStd Medium" panose="02020600000000000000" pitchFamily="18" charset="-127"/>
                        <a:ea typeface="DXMSubtitlesStd Medium" panose="02020600000000000000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 도구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열기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7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컬러 선택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051732"/>
                  </a:ext>
                </a:extLst>
              </a:tr>
              <a:tr h="268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두께 조절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0385"/>
                  </a:ext>
                </a:extLst>
              </a:tr>
              <a:tr h="2347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Clear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버튼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1-4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되돌리기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FloatingButton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06339"/>
                  </a:ext>
                </a:extLst>
              </a:tr>
              <a:tr h="2235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2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AR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화면에 그림</a:t>
                      </a: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그리기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377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갤러리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69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4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사진 촬영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3.1.1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950596"/>
                  </a:ext>
                </a:extLst>
              </a:tr>
              <a:tr h="2235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5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건너뛰기 버튼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 err="1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ImageView</a:t>
                      </a: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3.2.0</a:t>
                      </a: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956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ore-KR"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38272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[</a:t>
                      </a:r>
                      <a:r>
                        <a:rPr lang="ko-KR" alt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 상세설명 </a:t>
                      </a:r>
                      <a:r>
                        <a:rPr lang="en-US" sz="1600" b="1" spc="300" dirty="0">
                          <a:latin typeface="DXMSubtitlesStd Medium" panose="02020600000000000000" pitchFamily="18" charset="-127"/>
                          <a:ea typeface="DXMSubtitlesStd Medium" panose="02020600000000000000" pitchFamily="18" charset="-127"/>
                        </a:rPr>
                        <a:t>]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spc="300" dirty="0">
                          <a:latin typeface="210 Daylight R" panose="02020603020101020101" pitchFamily="18" charset="-127"/>
                          <a:ea typeface="210 Daylight R" panose="02020603020101020101" pitchFamily="18" charset="-127"/>
                        </a:rPr>
                        <a:t>캡슐을 클릭하여 캡슐을 열 수 있음</a:t>
                      </a:r>
                      <a:endParaRPr lang="en-US" altLang="ko-KR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lang="en-US"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 panose="020B0604020202020204" pitchFamily="34" charset="0"/>
                        <a:buChar char="•"/>
                      </a:pPr>
                      <a:endParaRPr sz="1600" spc="3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210 Daylight R" panose="02020603020101020101" pitchFamily="18" charset="-127"/>
                        <a:ea typeface="210 Daylight R" panose="02020603020101020101" pitchFamily="18" charset="-127"/>
                      </a:endParaRPr>
                    </a:p>
                  </a:txBody>
                  <a:tcPr marL="99050" marR="99050" marT="45725" marB="4572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0167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2FE78DB7-29CC-1741-9298-8AC6B050DC8F}"/>
              </a:ext>
            </a:extLst>
          </p:cNvPr>
          <p:cNvSpPr/>
          <p:nvPr/>
        </p:nvSpPr>
        <p:spPr>
          <a:xfrm>
            <a:off x="2981970" y="605927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2132515-A847-8245-8A7C-FFC217059A81}"/>
              </a:ext>
            </a:extLst>
          </p:cNvPr>
          <p:cNvSpPr/>
          <p:nvPr/>
        </p:nvSpPr>
        <p:spPr>
          <a:xfrm>
            <a:off x="1193324" y="576227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916B5EE-98AF-6F4A-BD82-7BBB4762C054}"/>
              </a:ext>
            </a:extLst>
          </p:cNvPr>
          <p:cNvSpPr/>
          <p:nvPr/>
        </p:nvSpPr>
        <p:spPr>
          <a:xfrm>
            <a:off x="2981970" y="1342052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A6BB8BC-B2BC-7245-9B2C-A56353DD6E68}"/>
              </a:ext>
            </a:extLst>
          </p:cNvPr>
          <p:cNvSpPr/>
          <p:nvPr/>
        </p:nvSpPr>
        <p:spPr>
          <a:xfrm>
            <a:off x="2981970" y="1923943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519983-5E3D-C547-8BD4-11149CCBB318}"/>
              </a:ext>
            </a:extLst>
          </p:cNvPr>
          <p:cNvSpPr/>
          <p:nvPr/>
        </p:nvSpPr>
        <p:spPr>
          <a:xfrm>
            <a:off x="2981970" y="2474661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CB52CE-10FB-FF42-A638-E3BE12E1644B}"/>
              </a:ext>
            </a:extLst>
          </p:cNvPr>
          <p:cNvSpPr/>
          <p:nvPr/>
        </p:nvSpPr>
        <p:spPr>
          <a:xfrm>
            <a:off x="2981970" y="2994206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BA2F65B-B540-4C4F-8779-81EF711D7231}"/>
              </a:ext>
            </a:extLst>
          </p:cNvPr>
          <p:cNvSpPr/>
          <p:nvPr/>
        </p:nvSpPr>
        <p:spPr>
          <a:xfrm>
            <a:off x="1588178" y="3850350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49A4EA-35A8-9947-BE15-F7A939F4DFC5}"/>
              </a:ext>
            </a:extLst>
          </p:cNvPr>
          <p:cNvSpPr/>
          <p:nvPr/>
        </p:nvSpPr>
        <p:spPr>
          <a:xfrm>
            <a:off x="2097333" y="576227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1F5D7E7-7A64-DF4A-B0AC-462969ADCB4F}"/>
              </a:ext>
            </a:extLst>
          </p:cNvPr>
          <p:cNvSpPr/>
          <p:nvPr/>
        </p:nvSpPr>
        <p:spPr>
          <a:xfrm>
            <a:off x="2959778" y="5762278"/>
            <a:ext cx="305902" cy="3059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b="1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5</a:t>
            </a:r>
            <a:endParaRPr kumimoji="1" lang="ko-Kore-KR" altLang="en-US" sz="1400" b="1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A4135-A298-9E43-AD28-166B8DE3795F}"/>
              </a:ext>
            </a:extLst>
          </p:cNvPr>
          <p:cNvSpPr txBox="1"/>
          <p:nvPr/>
        </p:nvSpPr>
        <p:spPr>
          <a:xfrm>
            <a:off x="2919407" y="1349204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-1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3FDE1D-BDC8-6E4A-A57E-3DD6ED9A5C68}"/>
              </a:ext>
            </a:extLst>
          </p:cNvPr>
          <p:cNvSpPr txBox="1"/>
          <p:nvPr/>
        </p:nvSpPr>
        <p:spPr>
          <a:xfrm>
            <a:off x="2919407" y="1931095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</a:t>
            </a:r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2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2C578-1D9A-7748-B600-6E21AA009D5C}"/>
              </a:ext>
            </a:extLst>
          </p:cNvPr>
          <p:cNvSpPr txBox="1"/>
          <p:nvPr/>
        </p:nvSpPr>
        <p:spPr>
          <a:xfrm>
            <a:off x="2919407" y="2481813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</a:t>
            </a:r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3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9B17DD-EEEC-1B4D-9F3E-2F1AFDEE46EB}"/>
              </a:ext>
            </a:extLst>
          </p:cNvPr>
          <p:cNvSpPr txBox="1"/>
          <p:nvPr/>
        </p:nvSpPr>
        <p:spPr>
          <a:xfrm>
            <a:off x="2919407" y="3001359"/>
            <a:ext cx="38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1</a:t>
            </a:r>
            <a:r>
              <a:rPr kumimoji="1" lang="en-US" altLang="ko-Kore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-</a:t>
            </a:r>
            <a:r>
              <a:rPr kumimoji="1" lang="en-US" altLang="ko-KR" sz="1400" b="1" spc="-300" dirty="0">
                <a:solidFill>
                  <a:srgbClr val="FF0000"/>
                </a:solidFill>
                <a:latin typeface="DXMSubtitlesStd Medium" panose="02020600000000000000" pitchFamily="18" charset="-127"/>
                <a:ea typeface="DXMSubtitlesStd Medium" panose="02020600000000000000" pitchFamily="18" charset="-127"/>
              </a:rPr>
              <a:t>4</a:t>
            </a:r>
            <a:endParaRPr kumimoji="1" lang="ko-Kore-KR" altLang="en-US" sz="1400" b="1" spc="-300" dirty="0">
              <a:solidFill>
                <a:srgbClr val="FF0000"/>
              </a:solidFill>
              <a:latin typeface="DXMSubtitlesStd Medium" panose="02020600000000000000" pitchFamily="18" charset="-127"/>
              <a:ea typeface="DXMSubtitlesStd Mediu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8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1542</Words>
  <Application>Microsoft Macintosh PowerPoint</Application>
  <PresentationFormat>와이드스크린</PresentationFormat>
  <Paragraphs>683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Malgun Gothic</vt:lpstr>
      <vt:lpstr>Calibri</vt:lpstr>
      <vt:lpstr>Arial</vt:lpstr>
      <vt:lpstr>Malgun Gothic</vt:lpstr>
      <vt:lpstr>DXMSubtitlesStd Medium</vt:lpstr>
      <vt:lpstr>Calibri Light</vt:lpstr>
      <vt:lpstr>210 Daylight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윤지선</dc:creator>
  <cp:lastModifiedBy>윤지선</cp:lastModifiedBy>
  <cp:revision>41</cp:revision>
  <dcterms:created xsi:type="dcterms:W3CDTF">2021-05-19T06:48:07Z</dcterms:created>
  <dcterms:modified xsi:type="dcterms:W3CDTF">2021-05-20T06:49:09Z</dcterms:modified>
</cp:coreProperties>
</file>